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44" d="100"/>
          <a:sy n="44" d="100"/>
        </p:scale>
        <p:origin x="58" y="9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36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76" y="2328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95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3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83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5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6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72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87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779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2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6" y="80454"/>
            <a:ext cx="2114386" cy="1661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5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86120-B468-4D8B-93CF-AA397CCC44B7}" type="datetimeFigureOut">
              <a:rPr lang="en-US" smtClean="0"/>
              <a:t>5/17/2016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03E6D-5D3C-46ED-B0DF-9B99AD13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26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94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Layla Rouse</dc:creator>
  <cp:lastModifiedBy>Layla Rouse</cp:lastModifiedBy>
  <cp:revision>1</cp:revision>
  <dcterms:created xsi:type="dcterms:W3CDTF">2016-05-17T23:19:21Z</dcterms:created>
  <dcterms:modified xsi:type="dcterms:W3CDTF">2016-05-17T23:23:27Z</dcterms:modified>
</cp:coreProperties>
</file>